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My Bonnie is over the Ocean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My Bonnie is over the ocean</a:t>
            </a:r>
            <a:br>
              <a:rPr lang="en-US" dirty="0" smtClean="0"/>
            </a:br>
            <a:r>
              <a:rPr lang="en-US" dirty="0" smtClean="0"/>
              <a:t>My Bonnie is over the sea.</a:t>
            </a:r>
            <a:br>
              <a:rPr lang="en-US" dirty="0" smtClean="0"/>
            </a:br>
            <a:r>
              <a:rPr lang="en-US" dirty="0" smtClean="0"/>
              <a:t>My Bonnie is over the ocean. </a:t>
            </a:r>
            <a:br>
              <a:rPr lang="en-US" dirty="0" smtClean="0"/>
            </a:br>
            <a:r>
              <a:rPr lang="en-US" dirty="0" smtClean="0"/>
              <a:t>Oh bring back my Bonnie to me.</a:t>
            </a:r>
          </a:p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me, to me, </a:t>
            </a:r>
            <a:br>
              <a:rPr lang="en-US" dirty="0" smtClean="0"/>
            </a:br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me.</a:t>
            </a:r>
            <a:br>
              <a:rPr lang="en-US" dirty="0" smtClean="0"/>
            </a:br>
            <a:endParaRPr lang="da-DK" dirty="0"/>
          </a:p>
        </p:txBody>
      </p:sp>
      <p:pic>
        <p:nvPicPr>
          <p:cNvPr id="4098" name="Picture 2" descr="http://www.lesitedelittle.com/upload/dodo/my-bonn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39952" cy="2355490"/>
          </a:xfrm>
          <a:prstGeom prst="rect">
            <a:avLst/>
          </a:prstGeom>
          <a:noFill/>
        </p:spPr>
      </p:pic>
      <p:pic>
        <p:nvPicPr>
          <p:cNvPr id="4100" name="Picture 4" descr="http://fc08.deviantart.net/fs70/i/2011/337/9/1/vocaloid_oliver__my_bonnie_lies_over_the_ocean_by_yuji8sushi-d4i1r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4568" y="2636912"/>
            <a:ext cx="2304256" cy="2531436"/>
          </a:xfrm>
          <a:prstGeom prst="rect">
            <a:avLst/>
          </a:prstGeom>
          <a:noFill/>
        </p:spPr>
      </p:pic>
      <p:pic>
        <p:nvPicPr>
          <p:cNvPr id="4102" name="Picture 6" descr="http://2.bp.blogspot.com/-jOMIvOK8we8/TpzbQpDNX1I/AAAAAAAAAgk/JpR6nOg-Nyo/s1600/scan021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2160240" cy="3552684"/>
          </a:xfrm>
          <a:prstGeom prst="rect">
            <a:avLst/>
          </a:prstGeom>
          <a:noFill/>
        </p:spPr>
      </p:pic>
      <p:pic>
        <p:nvPicPr>
          <p:cNvPr id="4104" name="Picture 8" descr="http://aka-img-1.h-img.com/media/img/b/hn/2172603/8529275177888673952.400_600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628276" cy="2875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388857" cy="30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33569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Oh, blow, ye winds, over the ocean </a:t>
            </a:r>
            <a:br>
              <a:rPr lang="en-US" dirty="0" smtClean="0"/>
            </a:br>
            <a:r>
              <a:rPr lang="en-US" dirty="0" smtClean="0"/>
              <a:t>Oh, blow ye winds over the sea. </a:t>
            </a:r>
            <a:br>
              <a:rPr lang="en-US" dirty="0" smtClean="0"/>
            </a:br>
            <a:r>
              <a:rPr lang="en-US" dirty="0" smtClean="0"/>
              <a:t>Oh, blow, ye winds, over the ocean </a:t>
            </a:r>
            <a:br>
              <a:rPr lang="en-US" dirty="0" smtClean="0"/>
            </a:br>
            <a:r>
              <a:rPr lang="en-US" dirty="0" smtClean="0"/>
              <a:t>And bring back my Bonnie to 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4572000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me, to me, </a:t>
            </a:r>
            <a:br>
              <a:rPr lang="en-US" dirty="0" smtClean="0"/>
            </a:br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me.</a:t>
            </a:r>
            <a:br>
              <a:rPr lang="en-US" dirty="0" smtClean="0"/>
            </a:br>
            <a:endParaRPr lang="da-DK" dirty="0"/>
          </a:p>
        </p:txBody>
      </p:sp>
      <p:pic>
        <p:nvPicPr>
          <p:cNvPr id="3075" name="Picture 3" descr="http://www.globalcarbonproject.org/global/images/general/Southern_ocean_1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955782" cy="222274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183556" cy="20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lyvore.com/cgi/img-set/BQcDAAAAAwoDanBnAAAABC5vdXQKFlNLejFnTFhqNEJHUmZPaWNRZlh4RHcAAAACaWQKAXgAAAAEc2l6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50096"/>
            <a:ext cx="3707904" cy="3707904"/>
          </a:xfrm>
          <a:prstGeom prst="rect">
            <a:avLst/>
          </a:prstGeom>
          <a:noFill/>
        </p:spPr>
      </p:pic>
      <p:sp>
        <p:nvSpPr>
          <p:cNvPr id="4" name="Tekstboks 3"/>
          <p:cNvSpPr txBox="1"/>
          <p:nvPr/>
        </p:nvSpPr>
        <p:spPr>
          <a:xfrm>
            <a:off x="7956376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Last night as I lay on my pillow, </a:t>
            </a:r>
            <a:br>
              <a:rPr lang="en-US" dirty="0" smtClean="0"/>
            </a:br>
            <a:r>
              <a:rPr lang="en-US" dirty="0" smtClean="0"/>
              <a:t>Last night as I lay on my bed: </a:t>
            </a:r>
            <a:br>
              <a:rPr lang="en-US" dirty="0" smtClean="0"/>
            </a:br>
            <a:r>
              <a:rPr lang="en-US" dirty="0" smtClean="0"/>
              <a:t>Last night as I lay on my pillow, </a:t>
            </a:r>
            <a:br>
              <a:rPr lang="en-US" dirty="0" smtClean="0"/>
            </a:br>
            <a:r>
              <a:rPr lang="en-US" dirty="0" smtClean="0"/>
              <a:t>I dreamt that my Bonnie was dead.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457200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me, to me, </a:t>
            </a:r>
            <a:br>
              <a:rPr lang="en-US" dirty="0" smtClean="0"/>
            </a:br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me.</a:t>
            </a:r>
            <a:endParaRPr lang="da-DK" dirty="0"/>
          </a:p>
        </p:txBody>
      </p:sp>
      <p:pic>
        <p:nvPicPr>
          <p:cNvPr id="2052" name="Picture 4" descr="http://hhnet.omtimes.netdna-cdn.com/wp-content/uploads/2010/11/humanityhealing_lucid-Dre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384376" cy="2656735"/>
          </a:xfrm>
          <a:prstGeom prst="rect">
            <a:avLst/>
          </a:prstGeom>
          <a:noFill/>
        </p:spPr>
      </p:pic>
      <p:pic>
        <p:nvPicPr>
          <p:cNvPr id="2054" name="Picture 6" descr="http://rawmultimedia.files.wordpress.com/2013/10/young-man-sleeping-drawing.jpg?w=560&amp;h=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032448" cy="275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img.visualizeus.com/thumbs/e7/74/love,photography,cutecouple,cute,oceanview,beach-e7748029d3d140412c39b382e8bda387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33664"/>
            <a:ext cx="4320480" cy="3024336"/>
          </a:xfrm>
          <a:prstGeom prst="rect">
            <a:avLst/>
          </a:prstGeom>
          <a:noFill/>
        </p:spPr>
      </p:pic>
      <p:sp>
        <p:nvSpPr>
          <p:cNvPr id="4" name="Tekstboks 3"/>
          <p:cNvSpPr txBox="1"/>
          <p:nvPr/>
        </p:nvSpPr>
        <p:spPr>
          <a:xfrm>
            <a:off x="7884368" y="332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932040" y="4005064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winds have blown over the ocean, </a:t>
            </a:r>
            <a:br>
              <a:rPr lang="en-US" dirty="0" smtClean="0"/>
            </a:br>
            <a:r>
              <a:rPr lang="en-US" dirty="0" smtClean="0"/>
              <a:t>The winds have blown over the sea </a:t>
            </a:r>
            <a:br>
              <a:rPr lang="en-US" dirty="0" smtClean="0"/>
            </a:br>
            <a:r>
              <a:rPr lang="en-US" dirty="0" smtClean="0"/>
              <a:t>The winds have blown over the ocean, 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bro't</a:t>
            </a:r>
            <a:r>
              <a:rPr lang="en-US" dirty="0" smtClean="0"/>
              <a:t> back my Bonnie to me.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493204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me, to me, </a:t>
            </a:r>
            <a:br>
              <a:rPr lang="en-US" dirty="0" smtClean="0"/>
            </a:br>
            <a:r>
              <a:rPr lang="en-US" dirty="0" smtClean="0"/>
              <a:t>Bring back, bring back,</a:t>
            </a:r>
            <a:br>
              <a:rPr lang="en-US" dirty="0" smtClean="0"/>
            </a:br>
            <a:r>
              <a:rPr lang="en-US" dirty="0" smtClean="0"/>
              <a:t>oh bring back my Bonnie to me.</a:t>
            </a:r>
            <a:endParaRPr lang="da-DK" dirty="0"/>
          </a:p>
        </p:txBody>
      </p:sp>
      <p:pic>
        <p:nvPicPr>
          <p:cNvPr id="1026" name="Picture 2" descr="http://gallery.photo.net/photo/3360511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680519" cy="3297014"/>
          </a:xfrm>
          <a:prstGeom prst="rect">
            <a:avLst/>
          </a:prstGeom>
          <a:noFill/>
        </p:spPr>
      </p:pic>
      <p:pic>
        <p:nvPicPr>
          <p:cNvPr id="1028" name="Picture 4" descr="http://i1.ytimg.com/vi/ckCysk8Zz1c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9348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69</Words>
  <Application>Microsoft Office PowerPoint</Application>
  <PresentationFormat>Skærmshow (4:3)</PresentationFormat>
  <Paragraphs>77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My Bonnie is over the Ocean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11</cp:revision>
  <dcterms:created xsi:type="dcterms:W3CDTF">2013-06-21T20:25:00Z</dcterms:created>
  <dcterms:modified xsi:type="dcterms:W3CDTF">2013-10-31T13:07:03Z</dcterms:modified>
</cp:coreProperties>
</file>